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43"/>
  </p:normalViewPr>
  <p:slideViewPr>
    <p:cSldViewPr snapToGrid="0" snapToObjects="1" showGuides="1">
      <p:cViewPr varScale="1">
        <p:scale>
          <a:sx n="105" d="100"/>
          <a:sy n="105" d="100"/>
        </p:scale>
        <p:origin x="79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71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307D5B6-E39E-43A1-BCB6-EE5B3F5198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113F5D0-92BE-4A9F-B40A-98EEA7299F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DF05150-F642-4C20-981F-452EAF5B84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93B49A7-13E1-4F05-8C30-C578F836EE87}" type="datetime1">
              <a:rPr lang="ja-JP" altLang="en-US"/>
              <a:pPr>
                <a:defRPr/>
              </a:pPr>
              <a:t>2025/6/3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8325877-0BC7-483E-B3FC-86AFDFFAC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02A1719-64E0-4B6F-9BD8-114532276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A18F4BA-90E0-442E-A318-77B0868DE21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88795B18-FB28-49DA-B238-8F68C35E2A4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/>
              <a:t>第</a:t>
            </a:r>
            <a:r>
              <a:rPr lang="en-US" altLang="ja-JP" sz="2000" dirty="0"/>
              <a:t>27</a:t>
            </a:r>
            <a:r>
              <a:rPr lang="ja-JP" altLang="en-US" sz="2000" dirty="0"/>
              <a:t>回日本女性骨盤底医学会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000" dirty="0"/>
              <a:t>筆頭演者氏名：　</a:t>
            </a:r>
            <a:r>
              <a:rPr lang="en-US" altLang="ja-JP" sz="2000" dirty="0"/>
              <a:t>○○</a:t>
            </a:r>
            <a:r>
              <a:rPr lang="ja-JP" altLang="en-US" sz="2000" dirty="0"/>
              <a:t>　</a:t>
            </a:r>
            <a:r>
              <a:rPr lang="en-US" altLang="ja-JP" sz="2000" dirty="0"/>
              <a:t>○○</a:t>
            </a:r>
            <a:br>
              <a:rPr lang="en-US" altLang="ja-JP" sz="2000" dirty="0"/>
            </a:br>
            <a:r>
              <a:rPr lang="ja-JP" altLang="en-US" sz="2000" dirty="0"/>
              <a:t>所　属：　</a:t>
            </a:r>
            <a:r>
              <a:rPr lang="en-US" altLang="ja-JP" sz="2000" dirty="0"/>
              <a:t>△△△△</a:t>
            </a:r>
            <a:r>
              <a:rPr lang="ja-JP" altLang="en-US" sz="2000" dirty="0"/>
              <a:t>産婦人科</a:t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E239BA9C-A49C-4D7B-93AD-4C5D5790784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05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9B05FA9-2BDC-4F1C-BEC7-C8B1EE8A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第27回日本女性骨盤底医学会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MACC-26</dc:creator>
  <cp:lastModifiedBy>福島　里香</cp:lastModifiedBy>
  <cp:revision>13</cp:revision>
  <dcterms:created xsi:type="dcterms:W3CDTF">2010-12-17T06:53:41Z</dcterms:created>
  <dcterms:modified xsi:type="dcterms:W3CDTF">2025-06-03T07:48:21Z</dcterms:modified>
</cp:coreProperties>
</file>